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6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0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3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6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2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57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6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08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1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4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E1104-AEF4-487A-A1E5-36BCD739E690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12564-6CDF-4191-AA29-1C8351BBC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Engaging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School/Team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what you did for the project (but please don’t give us the presentation you gave for the project, i.e. summarize!)</a:t>
            </a:r>
          </a:p>
          <a:p>
            <a:r>
              <a:rPr lang="en-US" dirty="0" smtClean="0"/>
              <a:t>Be </a:t>
            </a:r>
            <a:r>
              <a:rPr lang="en-US" dirty="0" smtClean="0"/>
              <a:t>sure to describe all the steps, from the initial planning to execution</a:t>
            </a:r>
          </a:p>
          <a:p>
            <a:r>
              <a:rPr lang="en-US" dirty="0" smtClean="0"/>
              <a:t>Pictures of the project work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0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impact on school, community, larger world.</a:t>
            </a:r>
          </a:p>
          <a:p>
            <a:r>
              <a:rPr lang="en-US" dirty="0" smtClean="0"/>
              <a:t>Evaluate the effectiveness of the project.</a:t>
            </a:r>
          </a:p>
          <a:p>
            <a:r>
              <a:rPr lang="en-US" dirty="0" smtClean="0"/>
              <a:t>Be sure to give any quantitative measures of success, i.e. we had 50 students we helped, </a:t>
            </a:r>
            <a:r>
              <a:rPr lang="en-US" dirty="0" smtClean="0"/>
              <a:t>etc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0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from Participants/Stakeholders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any feedback you have received, if any</a:t>
            </a:r>
          </a:p>
          <a:p>
            <a:r>
              <a:rPr lang="en-US" dirty="0" smtClean="0"/>
              <a:t>What did you personally learn from this project?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8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Future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some ways this project could be improved if you were to do it again.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60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136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 Engaging Title</vt:lpstr>
      <vt:lpstr>Description of Project</vt:lpstr>
      <vt:lpstr>Impact of Project</vt:lpstr>
      <vt:lpstr>Feedback from Participants/Stakeholders</vt:lpstr>
      <vt:lpstr>Ideas for Future Improvement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Engaging Title</dc:title>
  <dc:creator>Lamorra</dc:creator>
  <cp:lastModifiedBy>Doug</cp:lastModifiedBy>
  <cp:revision>5</cp:revision>
  <cp:lastPrinted>2019-03-22T14:51:26Z</cp:lastPrinted>
  <dcterms:created xsi:type="dcterms:W3CDTF">2014-05-01T15:01:56Z</dcterms:created>
  <dcterms:modified xsi:type="dcterms:W3CDTF">2019-03-22T18:17:38Z</dcterms:modified>
</cp:coreProperties>
</file>